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65" r:id="rId13"/>
    <p:sldId id="471" r:id="rId14"/>
    <p:sldId id="472" r:id="rId15"/>
    <p:sldId id="438" r:id="rId16"/>
    <p:sldId id="441" r:id="rId17"/>
    <p:sldId id="423" r:id="rId18"/>
    <p:sldId id="457" r:id="rId19"/>
    <p:sldId id="456" r:id="rId20"/>
    <p:sldId id="463" r:id="rId21"/>
    <p:sldId id="447" r:id="rId22"/>
    <p:sldId id="458" r:id="rId23"/>
    <p:sldId id="459" r:id="rId24"/>
    <p:sldId id="446" r:id="rId25"/>
    <p:sldId id="448" r:id="rId26"/>
    <p:sldId id="421" r:id="rId27"/>
    <p:sldId id="450" r:id="rId28"/>
    <p:sldId id="455" r:id="rId29"/>
    <p:sldId id="462" r:id="rId30"/>
    <p:sldId id="460" r:id="rId31"/>
    <p:sldId id="46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78" autoAdjust="0"/>
    <p:restoredTop sz="97146"/>
  </p:normalViewPr>
  <p:slideViewPr>
    <p:cSldViewPr snapToGrid="0">
      <p:cViewPr>
        <p:scale>
          <a:sx n="65" d="100"/>
          <a:sy n="65" d="100"/>
        </p:scale>
        <p:origin x="616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1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0551" y="3043835"/>
            <a:ext cx="73308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74290" y="2845599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9442" y="3127282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77805"/>
              </p:ext>
            </p:extLst>
          </p:nvPr>
        </p:nvGraphicFramePr>
        <p:xfrm>
          <a:off x="1299804" y="2329206"/>
          <a:ext cx="9082746" cy="227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754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886375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CA19_9 + MBL2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0.902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>
                          <a:solidFill>
                            <a:schemeClr val="tx1"/>
                          </a:solidFill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0.823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1.000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0.942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0.890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1.000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0.903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0.879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0.968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0.928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0.890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0.940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0.928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0.885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0.949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0.914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en-US" altLang="ko-Kore-KR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0.995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0.913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0.904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05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0.997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0.941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0.951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0.900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0.971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0.951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0.937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0.912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74060"/>
              </p:ext>
            </p:extLst>
          </p:nvPr>
        </p:nvGraphicFramePr>
        <p:xfrm>
          <a:off x="1299804" y="1865962"/>
          <a:ext cx="9082747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7547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886375">
                  <a:extLst>
                    <a:ext uri="{9D8B030D-6E8A-4147-A177-3AD203B41FA5}">
                      <a16:colId xmlns:a16="http://schemas.microsoft.com/office/drawing/2014/main" val="2925254119"/>
                    </a:ext>
                  </a:extLst>
                </a:gridCol>
                <a:gridCol w="736440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38377900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97783224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602100499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329661819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431677044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</a:t>
                      </a:r>
                    </a:p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3440149" y="494446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</p:spTree>
    <p:extLst>
      <p:ext uri="{BB962C8B-B14F-4D97-AF65-F5344CB8AC3E}">
        <p14:creationId xmlns:p14="http://schemas.microsoft.com/office/powerpoint/2010/main" val="2818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2121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491" y="1001266"/>
            <a:ext cx="1689100" cy="565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24" y="1028595"/>
            <a:ext cx="1765300" cy="556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23E949-575F-EF4F-94CA-8B7A4B7B4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42" y="967619"/>
            <a:ext cx="1739900" cy="5613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85" y="967619"/>
            <a:ext cx="1676400" cy="5524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734" y="1004338"/>
            <a:ext cx="1701266" cy="55638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0" y="692817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364" y="2806513"/>
            <a:ext cx="635000" cy="14605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1935311" y="6448198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3684801" y="6448198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5368026" y="6444757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F46F16-D249-DF40-8434-A350955DED09}"/>
              </a:ext>
            </a:extLst>
          </p:cNvPr>
          <p:cNvSpPr/>
          <p:nvPr/>
        </p:nvSpPr>
        <p:spPr>
          <a:xfrm>
            <a:off x="7167002" y="6468100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SVM-RFE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8916839" y="6468100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1567565" y="3260019"/>
            <a:ext cx="8774741" cy="1075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9502</TotalTime>
  <Words>1313</Words>
  <Application>Microsoft Macintosh PowerPoint</Application>
  <PresentationFormat>와이드스크린</PresentationFormat>
  <Paragraphs>704</Paragraphs>
  <Slides>31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53</cp:revision>
  <dcterms:created xsi:type="dcterms:W3CDTF">2021-07-25T23:13:45Z</dcterms:created>
  <dcterms:modified xsi:type="dcterms:W3CDTF">2022-01-10T00:18:46Z</dcterms:modified>
</cp:coreProperties>
</file>